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07/04/2016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00298" y="533400"/>
            <a:ext cx="6643702" cy="2868168"/>
          </a:xfrm>
        </p:spPr>
        <p:txBody>
          <a:bodyPr/>
          <a:lstStyle/>
          <a:p>
            <a:r>
              <a:rPr lang="it-IT" sz="4800" dirty="0" smtClean="0"/>
              <a:t>FLOWERS…FLOWERs… EVERYWHERE!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46077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IC VIA ORMEA </a:t>
            </a:r>
          </a:p>
          <a:p>
            <a:r>
              <a:rPr lang="it-IT" dirty="0" smtClean="0"/>
              <a:t>PLESSO VIA CORNELIA 43</a:t>
            </a:r>
          </a:p>
          <a:p>
            <a:r>
              <a:rPr lang="it-IT" dirty="0" smtClean="0"/>
              <a:t>CLASSE II SEZ A</a:t>
            </a:r>
          </a:p>
          <a:p>
            <a:r>
              <a:rPr lang="it-IT" dirty="0" smtClean="0"/>
              <a:t>ETWINNING PROJECT 2016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just"/>
            <a:r>
              <a:rPr lang="it-IT" sz="2800" dirty="0" smtClean="0"/>
              <a:t>COLOUR THE BUTTERFLIES RED, YELLOW, GREEN, BLUE, PURPLE AND ORANGE THEN CUT THEM OUT.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7" name="Picture 3" descr="C:\Users\Utente\Desktop\PAOLA\ETWINNING\Flowers everywhere\20160317_133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7929619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 smtClean="0"/>
              <a:t>LET’S DO IT!</a:t>
            </a:r>
            <a:endParaRPr lang="it-IT" dirty="0"/>
          </a:p>
        </p:txBody>
      </p:sp>
      <p:pic>
        <p:nvPicPr>
          <p:cNvPr id="4" name="Segnaposto contenuto 3" descr="20160317_1332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7075"/>
            <a:ext cx="7239000" cy="40719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037390"/>
          </a:xfrm>
        </p:spPr>
        <p:txBody>
          <a:bodyPr anchor="ctr">
            <a:normAutofit/>
          </a:bodyPr>
          <a:lstStyle/>
          <a:p>
            <a:r>
              <a:rPr lang="it-IT" dirty="0" smtClean="0"/>
              <a:t>MAKE FLOWERS WITH PLASTIC GLASSES AND STRAWS.</a:t>
            </a:r>
            <a:br>
              <a:rPr lang="it-IT" dirty="0" smtClean="0"/>
            </a:br>
            <a:r>
              <a:rPr lang="it-IT" dirty="0" smtClean="0"/>
              <a:t>STICK THEM ON A WALL PAPER.</a:t>
            </a:r>
            <a:endParaRPr lang="it-IT" dirty="0"/>
          </a:p>
        </p:txBody>
      </p:sp>
      <p:pic>
        <p:nvPicPr>
          <p:cNvPr id="5" name="Segnaposto contenuto 4" descr="20160401_1509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72879"/>
            <a:ext cx="3521075" cy="1980605"/>
          </a:xfrm>
        </p:spPr>
      </p:pic>
      <p:pic>
        <p:nvPicPr>
          <p:cNvPr id="6" name="Segnaposto contenuto 5" descr="20160401_1509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872879"/>
            <a:ext cx="3521075" cy="198060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it-IT" dirty="0" smtClean="0"/>
              <a:t>STICK THE BUTTERFLIES LIKE A RAINBOW</a:t>
            </a:r>
            <a:endParaRPr lang="it-IT" dirty="0"/>
          </a:p>
        </p:txBody>
      </p:sp>
      <p:pic>
        <p:nvPicPr>
          <p:cNvPr id="4" name="Segnaposto contenuto 3" descr="20160401_1525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 anchor="ctr">
            <a:normAutofit/>
          </a:bodyPr>
          <a:lstStyle/>
          <a:p>
            <a:r>
              <a:rPr lang="it-IT" sz="4800" dirty="0" smtClean="0"/>
              <a:t>WELCOME BACK SPRING!</a:t>
            </a:r>
            <a:endParaRPr lang="it-IT" sz="4800" dirty="0"/>
          </a:p>
        </p:txBody>
      </p:sp>
      <p:pic>
        <p:nvPicPr>
          <p:cNvPr id="4" name="Segnaposto contenuto 3" descr="20160401_1553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7868378" cy="44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214290"/>
          <a:ext cx="8135527" cy="6286544"/>
        </p:xfrm>
        <a:graphic>
          <a:graphicData uri="http://schemas.openxmlformats.org/presentationml/2006/ole">
            <p:oleObj spid="_x0000_s15362" name="Acrobat Document" r:id="rId3" imgW="10060560" imgH="7774200" progId="AcroExch.Document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</TotalTime>
  <Words>59</Words>
  <PresentationFormat>Presentazione su schermo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Mito</vt:lpstr>
      <vt:lpstr>Acrobat Document</vt:lpstr>
      <vt:lpstr>FLOWERS…FLOWERs… EVERYWHERE!</vt:lpstr>
      <vt:lpstr>COLOUR THE BUTTERFLIES RED, YELLOW, GREEN, BLUE, PURPLE AND ORANGE THEN CUT THEM OUT.</vt:lpstr>
      <vt:lpstr>LET’S DO IT!</vt:lpstr>
      <vt:lpstr>MAKE FLOWERS WITH PLASTIC GLASSES AND STRAWS. STICK THEM ON A WALL PAPER.</vt:lpstr>
      <vt:lpstr>STICK THE BUTTERFLIES LIKE A RAINBOW</vt:lpstr>
      <vt:lpstr>WELCOME BACK SPRING!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FLOWERS…FLOWERS EVERYWHERE!</dc:title>
  <dc:creator>Utente</dc:creator>
  <cp:lastModifiedBy>PC</cp:lastModifiedBy>
  <cp:revision>17</cp:revision>
  <dcterms:created xsi:type="dcterms:W3CDTF">2016-03-27T03:28:04Z</dcterms:created>
  <dcterms:modified xsi:type="dcterms:W3CDTF">2016-04-07T17:45:35Z</dcterms:modified>
</cp:coreProperties>
</file>